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75" r:id="rId1"/>
  </p:sldMasterIdLst>
  <p:sldIdLst>
    <p:sldId id="256" r:id="rId2"/>
    <p:sldId id="258" r:id="rId3"/>
    <p:sldId id="267" r:id="rId4"/>
    <p:sldId id="268" r:id="rId5"/>
    <p:sldId id="269" r:id="rId6"/>
    <p:sldId id="264" r:id="rId7"/>
    <p:sldId id="270" r:id="rId8"/>
    <p:sldId id="271" r:id="rId9"/>
    <p:sldId id="272" r:id="rId10"/>
    <p:sldId id="273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77" d="100"/>
          <a:sy n="77" d="100"/>
        </p:scale>
        <p:origin x="232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BE3C1-DBE1-495D-B57B-2849774B866A}" type="datetimeFigureOut">
              <a:rPr lang="en-US" smtClean="0"/>
              <a:t>12/15/2021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79171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3F48C-C7C6-4055-9F49-3777875E72AE}" type="datetimeFigureOut">
              <a:rPr lang="en-US" smtClean="0"/>
              <a:t>12/15/2021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05396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78E61D-D431-422C-9764-11DAFE33AB63}" type="datetimeFigureOut">
              <a:rPr lang="en-US" smtClean="0"/>
              <a:t>12/15/2021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67150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E42F4-6EEF-4EF7-8ED4-2208F0F89A08}" type="datetimeFigureOut">
              <a:rPr lang="en-US" smtClean="0"/>
              <a:t>12/15/2021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652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78ACC-22D6-47C1-A373-4FD133E34F3C}" type="datetimeFigureOut">
              <a:rPr lang="en-US" smtClean="0"/>
              <a:t>12/15/2021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09137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A6C69-6797-4E8A-BF37-F2C3751466E9}" type="datetimeFigureOut">
              <a:rPr lang="en-US" smtClean="0"/>
              <a:t>12/15/2021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7695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14A1-A632-4878-A0D3-F52BA7563730}" type="datetimeFigureOut">
              <a:rPr lang="en-US" smtClean="0"/>
              <a:t>12/15/2021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63513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9F462-093F-4566-844B-4C71F2739DA5}" type="datetimeFigureOut">
              <a:rPr lang="en-US" smtClean="0"/>
              <a:t>12/15/2021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71654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4A7AC-904D-4781-85BA-7D10C17ED021}" type="datetimeFigureOut">
              <a:rPr lang="en-US" smtClean="0"/>
              <a:t>12/15/2021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19068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E331444B-B92B-4E27-8C94-BB93EAF5CB18}" type="datetimeFigureOut">
              <a:rPr lang="en-US" smtClean="0"/>
              <a:t>12/15/2021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15016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EFA5E-FA76-400D-B3DC-F0BA90E6D107}" type="datetimeFigureOut">
              <a:rPr lang="en-US" smtClean="0"/>
              <a:t>12/15/2021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33950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D6E9DEC-419B-4CC5-A080-3B06BD5A8291}" type="datetimeFigureOut">
              <a:rPr lang="en-US" smtClean="0"/>
              <a:t>12/15/2021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83086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6" r:id="rId1"/>
    <p:sldLayoutId id="2147483777" r:id="rId2"/>
    <p:sldLayoutId id="2147483778" r:id="rId3"/>
    <p:sldLayoutId id="2147483779" r:id="rId4"/>
    <p:sldLayoutId id="2147483780" r:id="rId5"/>
    <p:sldLayoutId id="2147483781" r:id="rId6"/>
    <p:sldLayoutId id="2147483782" r:id="rId7"/>
    <p:sldLayoutId id="2147483783" r:id="rId8"/>
    <p:sldLayoutId id="2147483784" r:id="rId9"/>
    <p:sldLayoutId id="2147483785" r:id="rId10"/>
    <p:sldLayoutId id="2147483786" r:id="rId11"/>
  </p:sldLayoutIdLst>
  <p:hf sldNum="0" hdr="0" ftr="0" dt="0"/>
  <p:txStyles>
    <p:titleStyle>
      <a:lvl1pPr algn="l" defTabSz="914400" rtl="0" eaLnBrk="1" latinLnBrk="1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1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종이컵만들기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기본 도형인 원기둥으로 이용하여 간단히 편집하여 종이컵을 만들어 본다</a:t>
            </a:r>
            <a:r>
              <a:rPr lang="en-US" altLang="ko-KR" dirty="0"/>
              <a:t>. </a:t>
            </a:r>
            <a:r>
              <a:rPr lang="ko-KR" altLang="en-US" dirty="0"/>
              <a:t>기본 </a:t>
            </a:r>
            <a:r>
              <a:rPr lang="ko-KR" altLang="en-US" dirty="0" err="1"/>
              <a:t>폴리곤의</a:t>
            </a:r>
            <a:r>
              <a:rPr lang="ko-KR" altLang="en-US" dirty="0"/>
              <a:t> </a:t>
            </a:r>
            <a:r>
              <a:rPr lang="ko-KR" altLang="en-US" dirty="0" err="1"/>
              <a:t>편집도구를</a:t>
            </a:r>
            <a:r>
              <a:rPr lang="ko-KR" altLang="en-US" dirty="0"/>
              <a:t> 익혀본다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1421" y="867178"/>
            <a:ext cx="3513605" cy="3410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7583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78103" y="2653044"/>
            <a:ext cx="4475136" cy="1081826"/>
          </a:xfrm>
          <a:ln w="38100">
            <a:solidFill>
              <a:srgbClr val="FF0000"/>
            </a:solidFill>
          </a:ln>
        </p:spPr>
        <p:txBody>
          <a:bodyPr>
            <a:normAutofit fontScale="90000"/>
          </a:bodyPr>
          <a:lstStyle/>
          <a:p>
            <a:r>
              <a:rPr lang="en-US" altLang="ko-KR" sz="3600" dirty="0"/>
              <a:t>*</a:t>
            </a:r>
            <a:r>
              <a:rPr lang="en-US" altLang="ko-KR" sz="3600" dirty="0" err="1"/>
              <a:t>meshsmooth</a:t>
            </a:r>
            <a:r>
              <a:rPr lang="ko-KR" altLang="en-US" sz="3600" dirty="0"/>
              <a:t>를 적용하여 최종결과물을 만든다</a:t>
            </a:r>
            <a:r>
              <a:rPr lang="en-US" altLang="ko-KR" sz="3600" dirty="0"/>
              <a:t>.</a:t>
            </a:r>
            <a:endParaRPr lang="ko-KR" altLang="en-US" sz="3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4230" y="523742"/>
            <a:ext cx="5783521" cy="5703194"/>
          </a:xfrm>
          <a:prstGeom prst="rect">
            <a:avLst/>
          </a:prstGeom>
        </p:spPr>
      </p:pic>
      <p:sp>
        <p:nvSpPr>
          <p:cNvPr id="5" name="제목 1"/>
          <p:cNvSpPr txBox="1">
            <a:spLocks/>
          </p:cNvSpPr>
          <p:nvPr/>
        </p:nvSpPr>
        <p:spPr>
          <a:xfrm>
            <a:off x="978103" y="843562"/>
            <a:ext cx="4475136" cy="1575515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vert="horz" lIns="91440" tIns="45720" rIns="91440" bIns="45720" rtlCol="0" anchor="b">
            <a:normAutofit/>
          </a:bodyPr>
          <a:lstStyle>
            <a:lvl1pPr marL="0"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/>
              <a:t>*</a:t>
            </a:r>
            <a:r>
              <a:rPr lang="ko-KR" altLang="en-US" sz="3600"/>
              <a:t>형태편집을 위해 </a:t>
            </a:r>
            <a:r>
              <a:rPr lang="en-US" altLang="ko-KR" sz="3600"/>
              <a:t>FFD 2*2*2</a:t>
            </a:r>
            <a:r>
              <a:rPr lang="ko-KR" altLang="en-US" sz="3600"/>
              <a:t>를 적용하여 </a:t>
            </a:r>
            <a:r>
              <a:rPr lang="en-US" altLang="ko-KR" sz="3600"/>
              <a:t>Scale</a:t>
            </a:r>
            <a:r>
              <a:rPr lang="ko-KR" altLang="en-US" sz="3600"/>
              <a:t>을 수정한다</a:t>
            </a:r>
            <a:r>
              <a:rPr lang="en-US" altLang="ko-KR" sz="3600"/>
              <a:t>.</a:t>
            </a:r>
            <a:endParaRPr lang="ko-KR" altLang="en-US" sz="36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9156" y="3968837"/>
            <a:ext cx="2064208" cy="2003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0306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21410" y="569563"/>
            <a:ext cx="4475136" cy="1135251"/>
          </a:xfrm>
          <a:ln w="38100">
            <a:solidFill>
              <a:srgbClr val="FF0000"/>
            </a:solidFill>
          </a:ln>
        </p:spPr>
        <p:txBody>
          <a:bodyPr>
            <a:normAutofit/>
          </a:bodyPr>
          <a:lstStyle/>
          <a:p>
            <a:r>
              <a:rPr lang="en-US" altLang="ko-KR" sz="3600" dirty="0"/>
              <a:t>1. Top view</a:t>
            </a:r>
            <a:r>
              <a:rPr lang="ko-KR" altLang="en-US" sz="3600" dirty="0"/>
              <a:t>에</a:t>
            </a:r>
            <a:r>
              <a:rPr lang="en-US" altLang="ko-KR" sz="3600" dirty="0"/>
              <a:t> Cylinder</a:t>
            </a:r>
            <a:r>
              <a:rPr lang="ko-KR" altLang="en-US" sz="3600" dirty="0"/>
              <a:t>를 생성한다</a:t>
            </a:r>
            <a:r>
              <a:rPr lang="en-US" altLang="ko-KR" sz="3600" dirty="0"/>
              <a:t>.</a:t>
            </a:r>
            <a:endParaRPr lang="ko-KR" altLang="en-US" sz="3600" dirty="0"/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821410" y="1996699"/>
            <a:ext cx="4475136" cy="1135251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vert="horz" lIns="91440" tIns="45720" rIns="91440" bIns="45720" rtlCol="0" anchor="b">
            <a:normAutofit/>
          </a:bodyPr>
          <a:lstStyle>
            <a:lvl1pPr marL="0"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/>
              <a:t>2. 30,80,5,5,10</a:t>
            </a:r>
            <a:r>
              <a:rPr lang="ko-KR" altLang="en-US" sz="3600" dirty="0"/>
              <a:t>의 크기로 만든다</a:t>
            </a:r>
            <a:r>
              <a:rPr lang="en-US" altLang="ko-KR" sz="3600" dirty="0"/>
              <a:t>.</a:t>
            </a:r>
            <a:endParaRPr lang="ko-KR" altLang="en-US" sz="36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2614" y="424986"/>
            <a:ext cx="4988646" cy="5724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9175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21410" y="569563"/>
            <a:ext cx="4475136" cy="1135251"/>
          </a:xfrm>
          <a:ln w="38100">
            <a:solidFill>
              <a:srgbClr val="FF0000"/>
            </a:solidFill>
          </a:ln>
        </p:spPr>
        <p:txBody>
          <a:bodyPr>
            <a:normAutofit fontScale="90000"/>
          </a:bodyPr>
          <a:lstStyle/>
          <a:p>
            <a:r>
              <a:rPr lang="en-US" altLang="ko-KR" sz="3600" dirty="0"/>
              <a:t>1. </a:t>
            </a:r>
            <a:r>
              <a:rPr lang="ko-KR" altLang="en-US" sz="3600" dirty="0"/>
              <a:t>옆과 같이 선택하기 위해 선택 옵션을 바꾼다</a:t>
            </a:r>
            <a:r>
              <a:rPr lang="en-US" altLang="ko-KR" sz="3600" dirty="0"/>
              <a:t>.</a:t>
            </a:r>
            <a:endParaRPr lang="ko-KR" altLang="en-US" sz="3600" dirty="0"/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821410" y="1996700"/>
            <a:ext cx="4475136" cy="716450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vert="horz" lIns="91440" tIns="45720" rIns="91440" bIns="45720" rtlCol="0" anchor="b">
            <a:normAutofit/>
          </a:bodyPr>
          <a:lstStyle>
            <a:lvl1pPr marL="0"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/>
              <a:t>2. </a:t>
            </a:r>
            <a:r>
              <a:rPr lang="ko-KR" altLang="en-US" sz="3600" dirty="0"/>
              <a:t>아래 이미지 참조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5435" y="1015374"/>
            <a:ext cx="5856154" cy="491758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6003" y="2937546"/>
            <a:ext cx="2908773" cy="2654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1779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21410" y="569563"/>
            <a:ext cx="4475136" cy="1135251"/>
          </a:xfrm>
          <a:ln w="38100">
            <a:solidFill>
              <a:srgbClr val="FF0000"/>
            </a:solidFill>
          </a:ln>
        </p:spPr>
        <p:txBody>
          <a:bodyPr>
            <a:normAutofit/>
          </a:bodyPr>
          <a:lstStyle/>
          <a:p>
            <a:r>
              <a:rPr lang="en-US" altLang="ko-KR" sz="3600" dirty="0"/>
              <a:t>1.</a:t>
            </a:r>
            <a:r>
              <a:rPr lang="ko-KR" altLang="en-US" sz="3600" dirty="0"/>
              <a:t>스케일 툴로 약간 면의 크기를 키운다</a:t>
            </a:r>
            <a:r>
              <a:rPr lang="en-US" altLang="ko-KR" sz="3600" dirty="0"/>
              <a:t>.</a:t>
            </a:r>
            <a:endParaRPr lang="ko-KR" altLang="en-US" sz="3600" dirty="0"/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821410" y="1996700"/>
            <a:ext cx="4475136" cy="716450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vert="horz" lIns="91440" tIns="45720" rIns="91440" bIns="45720" rtlCol="0" anchor="b">
            <a:normAutofit/>
          </a:bodyPr>
          <a:lstStyle>
            <a:lvl1pPr marL="0"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/>
              <a:t>2. </a:t>
            </a:r>
            <a:r>
              <a:rPr lang="ko-KR" altLang="en-US" sz="3600" dirty="0"/>
              <a:t>아래 이미지 참조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8192" y="2838228"/>
            <a:ext cx="3671334" cy="308292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2359" y="917834"/>
            <a:ext cx="5871501" cy="4896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7121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21410" y="569563"/>
            <a:ext cx="4475136" cy="1135251"/>
          </a:xfrm>
          <a:ln w="38100">
            <a:solidFill>
              <a:srgbClr val="FF0000"/>
            </a:solidFill>
          </a:ln>
        </p:spPr>
        <p:txBody>
          <a:bodyPr>
            <a:normAutofit fontScale="90000"/>
          </a:bodyPr>
          <a:lstStyle/>
          <a:p>
            <a:r>
              <a:rPr lang="en-US" altLang="ko-KR" sz="3600" dirty="0"/>
              <a:t>1.</a:t>
            </a:r>
            <a:r>
              <a:rPr lang="ko-KR" altLang="en-US" sz="3600" dirty="0"/>
              <a:t>윗면만 선택하여 </a:t>
            </a:r>
            <a:r>
              <a:rPr lang="en-US" altLang="ko-KR" sz="3600" dirty="0"/>
              <a:t>Extrude</a:t>
            </a:r>
            <a:r>
              <a:rPr lang="ko-KR" altLang="en-US" sz="3600" dirty="0"/>
              <a:t> </a:t>
            </a:r>
            <a:r>
              <a:rPr lang="en-US" altLang="ko-KR" sz="3600" dirty="0"/>
              <a:t>‘-75’</a:t>
            </a:r>
            <a:r>
              <a:rPr lang="ko-KR" altLang="en-US" sz="3600" dirty="0"/>
              <a:t>를 적용한다</a:t>
            </a:r>
            <a:r>
              <a:rPr lang="en-US" altLang="ko-KR" sz="3600" dirty="0"/>
              <a:t>.</a:t>
            </a:r>
            <a:endParaRPr lang="ko-KR" altLang="en-US" sz="3600" dirty="0"/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821410" y="1996700"/>
            <a:ext cx="4475136" cy="1248776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vert="horz" lIns="91440" tIns="45720" rIns="91440" bIns="45720" rtlCol="0" anchor="b">
            <a:normAutofit/>
          </a:bodyPr>
          <a:lstStyle>
            <a:lvl1pPr marL="0"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/>
              <a:t>2. </a:t>
            </a:r>
            <a:r>
              <a:rPr lang="ko-KR" altLang="en-US" sz="3600" dirty="0"/>
              <a:t>다시 한번 </a:t>
            </a:r>
            <a:r>
              <a:rPr lang="en-US" altLang="ko-KR" sz="3600" dirty="0"/>
              <a:t>Extrude</a:t>
            </a:r>
            <a:r>
              <a:rPr lang="ko-KR" altLang="en-US" sz="3600" dirty="0"/>
              <a:t> </a:t>
            </a:r>
            <a:endParaRPr lang="en-US" altLang="ko-KR" sz="3600" dirty="0"/>
          </a:p>
          <a:p>
            <a:r>
              <a:rPr lang="en-US" altLang="ko-KR" sz="3600" dirty="0"/>
              <a:t>‘-1’</a:t>
            </a:r>
            <a:r>
              <a:rPr lang="ko-KR" altLang="en-US" sz="3600" dirty="0"/>
              <a:t>을 적용한다</a:t>
            </a:r>
            <a:r>
              <a:rPr lang="en-US" altLang="ko-KR" sz="3600" dirty="0"/>
              <a:t>. 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8118" y="490196"/>
            <a:ext cx="5443470" cy="5722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7754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컵의 아랫면을 선택하는 방법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4010" y="2439281"/>
            <a:ext cx="3499157" cy="328010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5955" y="1999897"/>
            <a:ext cx="4621793" cy="4158873"/>
          </a:xfrm>
          <a:prstGeom prst="rect">
            <a:avLst/>
          </a:prstGeom>
        </p:spPr>
      </p:pic>
      <p:sp>
        <p:nvSpPr>
          <p:cNvPr id="7" name="제목 1"/>
          <p:cNvSpPr txBox="1">
            <a:spLocks/>
          </p:cNvSpPr>
          <p:nvPr/>
        </p:nvSpPr>
        <p:spPr>
          <a:xfrm>
            <a:off x="490851" y="2103549"/>
            <a:ext cx="2497047" cy="918693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vert="horz" lIns="91440" tIns="45720" rIns="91440" bIns="45720" rtlCol="0" anchor="b">
            <a:normAutofit fontScale="97500"/>
          </a:bodyPr>
          <a:lstStyle>
            <a:lvl1pPr marL="0"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/>
              <a:t>1.Bottom View</a:t>
            </a:r>
            <a:r>
              <a:rPr lang="ko-KR" altLang="en-US" sz="2000" dirty="0"/>
              <a:t>로 바꾸고</a:t>
            </a:r>
            <a:r>
              <a:rPr lang="en-US" altLang="ko-KR" sz="2000" dirty="0"/>
              <a:t>, ignore </a:t>
            </a:r>
            <a:r>
              <a:rPr lang="en-US" altLang="ko-KR" sz="2000" dirty="0" err="1"/>
              <a:t>Backfacing</a:t>
            </a:r>
            <a:r>
              <a:rPr lang="ko-KR" altLang="en-US" sz="2000" dirty="0"/>
              <a:t>을 체크한다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  <p:sp>
        <p:nvSpPr>
          <p:cNvPr id="9" name="제목 1"/>
          <p:cNvSpPr txBox="1">
            <a:spLocks/>
          </p:cNvSpPr>
          <p:nvPr/>
        </p:nvSpPr>
        <p:spPr>
          <a:xfrm>
            <a:off x="490850" y="3191814"/>
            <a:ext cx="2497047" cy="918693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vert="horz" lIns="91440" tIns="45720" rIns="91440" bIns="45720" rtlCol="0" anchor="b">
            <a:normAutofit fontScale="97500"/>
          </a:bodyPr>
          <a:lstStyle>
            <a:lvl1pPr marL="0"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/>
              <a:t>2.</a:t>
            </a:r>
            <a:r>
              <a:rPr lang="ko-KR" altLang="en-US" sz="2000" dirty="0"/>
              <a:t>옆의 이미지처럼 선택한 후 </a:t>
            </a:r>
            <a:r>
              <a:rPr lang="en-US" altLang="ko-KR" sz="2000" dirty="0"/>
              <a:t>Grow</a:t>
            </a:r>
            <a:r>
              <a:rPr lang="ko-KR" altLang="en-US" sz="2000" dirty="0"/>
              <a:t>를 세번 클릭한다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2950166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21410" y="569563"/>
            <a:ext cx="4475136" cy="1135251"/>
          </a:xfrm>
          <a:ln w="38100">
            <a:solidFill>
              <a:srgbClr val="FF0000"/>
            </a:solidFill>
          </a:ln>
        </p:spPr>
        <p:txBody>
          <a:bodyPr>
            <a:normAutofit fontScale="90000"/>
          </a:bodyPr>
          <a:lstStyle/>
          <a:p>
            <a:r>
              <a:rPr lang="en-US" altLang="ko-KR" sz="3600" dirty="0"/>
              <a:t>1.</a:t>
            </a:r>
            <a:r>
              <a:rPr lang="ko-KR" altLang="en-US" sz="3600" dirty="0"/>
              <a:t>아랫면을 선택하여 </a:t>
            </a:r>
            <a:r>
              <a:rPr lang="en-US" altLang="ko-KR" sz="3600" dirty="0"/>
              <a:t>Extrude</a:t>
            </a:r>
            <a:r>
              <a:rPr lang="ko-KR" altLang="en-US" sz="3600" dirty="0"/>
              <a:t> </a:t>
            </a:r>
            <a:r>
              <a:rPr lang="en-US" altLang="ko-KR" sz="3600" dirty="0"/>
              <a:t>‘-2’</a:t>
            </a:r>
            <a:r>
              <a:rPr lang="ko-KR" altLang="en-US" sz="3600" dirty="0"/>
              <a:t>를 적용한다</a:t>
            </a:r>
            <a:r>
              <a:rPr lang="en-US" altLang="ko-KR" sz="3600" dirty="0"/>
              <a:t>.</a:t>
            </a:r>
            <a:endParaRPr lang="ko-KR" altLang="en-US" sz="3600" dirty="0"/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821410" y="1996700"/>
            <a:ext cx="4475136" cy="1248776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vert="horz" lIns="91440" tIns="45720" rIns="91440" bIns="45720" rtlCol="0" anchor="b">
            <a:normAutofit/>
          </a:bodyPr>
          <a:lstStyle>
            <a:lvl1pPr marL="0"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/>
              <a:t>2. </a:t>
            </a:r>
            <a:r>
              <a:rPr lang="ko-KR" altLang="en-US" sz="3600" dirty="0"/>
              <a:t>다시 한번 </a:t>
            </a:r>
            <a:r>
              <a:rPr lang="en-US" altLang="ko-KR" sz="3600" dirty="0"/>
              <a:t>Extrude</a:t>
            </a:r>
            <a:r>
              <a:rPr lang="ko-KR" altLang="en-US" sz="3600" dirty="0"/>
              <a:t> </a:t>
            </a:r>
            <a:endParaRPr lang="en-US" altLang="ko-KR" sz="3600" dirty="0"/>
          </a:p>
          <a:p>
            <a:r>
              <a:rPr lang="en-US" altLang="ko-KR" sz="3600" dirty="0"/>
              <a:t>‘-1’</a:t>
            </a:r>
            <a:r>
              <a:rPr lang="ko-KR" altLang="en-US" sz="3600" dirty="0"/>
              <a:t>을 적용한다</a:t>
            </a:r>
            <a:r>
              <a:rPr lang="en-US" altLang="ko-KR" sz="3600" dirty="0"/>
              <a:t>. 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2519" y="652530"/>
            <a:ext cx="3835208" cy="5497132"/>
          </a:xfrm>
          <a:prstGeom prst="rect">
            <a:avLst/>
          </a:prstGeom>
        </p:spPr>
      </p:pic>
      <p:sp>
        <p:nvSpPr>
          <p:cNvPr id="6" name="제목 1"/>
          <p:cNvSpPr txBox="1">
            <a:spLocks/>
          </p:cNvSpPr>
          <p:nvPr/>
        </p:nvSpPr>
        <p:spPr>
          <a:xfrm>
            <a:off x="821410" y="3591533"/>
            <a:ext cx="4475136" cy="971881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vert="horz" lIns="91440" tIns="45720" rIns="91440" bIns="45720" rtlCol="0" anchor="b">
            <a:normAutofit/>
          </a:bodyPr>
          <a:lstStyle>
            <a:lvl1pPr marL="0"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/>
              <a:t>3. </a:t>
            </a:r>
            <a:r>
              <a:rPr lang="ko-KR" altLang="en-US" sz="2800" dirty="0" err="1"/>
              <a:t>다음과정을</a:t>
            </a:r>
            <a:r>
              <a:rPr lang="ko-KR" altLang="en-US" sz="2800" dirty="0"/>
              <a:t> 위해 </a:t>
            </a:r>
            <a:r>
              <a:rPr lang="en-US" altLang="ko-KR" sz="2800" dirty="0"/>
              <a:t>ignore </a:t>
            </a:r>
            <a:r>
              <a:rPr lang="en-US" altLang="ko-KR" sz="2800" dirty="0" err="1"/>
              <a:t>Backfacing</a:t>
            </a:r>
            <a:r>
              <a:rPr lang="ko-KR" altLang="en-US" sz="2800" dirty="0"/>
              <a:t>을 해제한다</a:t>
            </a:r>
            <a:r>
              <a:rPr lang="en-US" altLang="ko-KR" sz="2800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8760517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21410" y="543807"/>
            <a:ext cx="4475136" cy="1916060"/>
          </a:xfrm>
          <a:ln w="38100">
            <a:solidFill>
              <a:srgbClr val="FF0000"/>
            </a:solidFill>
          </a:ln>
        </p:spPr>
        <p:txBody>
          <a:bodyPr>
            <a:normAutofit fontScale="90000"/>
          </a:bodyPr>
          <a:lstStyle/>
          <a:p>
            <a:r>
              <a:rPr lang="en-US" altLang="ko-KR" sz="3600" dirty="0"/>
              <a:t>1.Front View</a:t>
            </a:r>
            <a:r>
              <a:rPr lang="ko-KR" altLang="en-US" sz="3600" dirty="0"/>
              <a:t>에서 위쪽방향으로 </a:t>
            </a:r>
            <a:r>
              <a:rPr lang="en-US" altLang="ko-KR" sz="3600" dirty="0"/>
              <a:t>Vertex</a:t>
            </a:r>
            <a:r>
              <a:rPr lang="ko-KR" altLang="en-US" sz="3600" dirty="0"/>
              <a:t>를 수정한다</a:t>
            </a:r>
            <a:r>
              <a:rPr lang="en-US" altLang="ko-KR" sz="3600" dirty="0"/>
              <a:t>.(</a:t>
            </a:r>
            <a:r>
              <a:rPr lang="ko-KR" altLang="en-US" sz="3600" dirty="0"/>
              <a:t>컵의 윗면을 표현하기 위해</a:t>
            </a:r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821410" y="2773730"/>
            <a:ext cx="4475136" cy="1248776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vert="horz" lIns="91440" tIns="45720" rIns="91440" bIns="45720" rtlCol="0" anchor="b">
            <a:normAutofit/>
          </a:bodyPr>
          <a:lstStyle>
            <a:lvl1pPr marL="0"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/>
              <a:t>2. </a:t>
            </a:r>
            <a:r>
              <a:rPr lang="ko-KR" altLang="en-US" sz="3600" dirty="0"/>
              <a:t>다시 한번 </a:t>
            </a:r>
            <a:r>
              <a:rPr lang="en-US" altLang="ko-KR" sz="3600" dirty="0"/>
              <a:t>Extrude</a:t>
            </a:r>
            <a:r>
              <a:rPr lang="ko-KR" altLang="en-US" sz="3600" dirty="0"/>
              <a:t> </a:t>
            </a:r>
            <a:endParaRPr lang="en-US" altLang="ko-KR" sz="3600" dirty="0"/>
          </a:p>
          <a:p>
            <a:r>
              <a:rPr lang="en-US" altLang="ko-KR" sz="3600" dirty="0"/>
              <a:t>‘-1’</a:t>
            </a:r>
            <a:r>
              <a:rPr lang="ko-KR" altLang="en-US" sz="3600" dirty="0"/>
              <a:t>을 적용한다</a:t>
            </a:r>
            <a:r>
              <a:rPr lang="en-US" altLang="ko-KR" sz="3600" dirty="0"/>
              <a:t>. 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7883" y="569563"/>
            <a:ext cx="4811803" cy="5531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9774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21410" y="1064654"/>
            <a:ext cx="4475136" cy="1099472"/>
          </a:xfrm>
          <a:ln w="38100">
            <a:solidFill>
              <a:srgbClr val="FF0000"/>
            </a:solidFill>
          </a:ln>
        </p:spPr>
        <p:txBody>
          <a:bodyPr>
            <a:normAutofit fontScale="90000"/>
          </a:bodyPr>
          <a:lstStyle/>
          <a:p>
            <a:r>
              <a:rPr lang="en-US" altLang="ko-KR" sz="3600" dirty="0"/>
              <a:t>*Local Normal</a:t>
            </a:r>
            <a:r>
              <a:rPr lang="ko-KR" altLang="en-US" sz="3600" dirty="0"/>
              <a:t>을 선택하여 </a:t>
            </a:r>
            <a:r>
              <a:rPr lang="en-US" altLang="ko-KR" sz="3600" dirty="0"/>
              <a:t>Extrude</a:t>
            </a:r>
            <a:r>
              <a:rPr lang="ko-KR" altLang="en-US" sz="3600" dirty="0"/>
              <a:t> </a:t>
            </a:r>
            <a:r>
              <a:rPr lang="en-US" altLang="ko-KR" sz="3600" dirty="0"/>
              <a:t>‘3’</a:t>
            </a:r>
            <a:r>
              <a:rPr lang="ko-KR" altLang="en-US" sz="3600" dirty="0"/>
              <a:t>를 적용한다</a:t>
            </a:r>
            <a:r>
              <a:rPr lang="en-US" altLang="ko-KR" sz="3600" dirty="0"/>
              <a:t>.</a:t>
            </a:r>
            <a:endParaRPr lang="ko-KR" altLang="en-US" sz="36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0855" y="836291"/>
            <a:ext cx="4910650" cy="4256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279964"/>
      </p:ext>
    </p:extLst>
  </p:cSld>
  <p:clrMapOvr>
    <a:masterClrMapping/>
  </p:clrMapOvr>
</p:sld>
</file>

<file path=ppt/theme/theme1.xml><?xml version="1.0" encoding="utf-8"?>
<a:theme xmlns:a="http://schemas.openxmlformats.org/drawingml/2006/main" name="추억">
  <a:themeElements>
    <a:clrScheme name="추억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추억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추억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484</TotalTime>
  <Words>196</Words>
  <Application>Microsoft Office PowerPoint</Application>
  <PresentationFormat>와이드스크린</PresentationFormat>
  <Paragraphs>24</Paragraphs>
  <Slides>10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3" baseType="lpstr">
      <vt:lpstr>Calibri</vt:lpstr>
      <vt:lpstr>Calibri Light</vt:lpstr>
      <vt:lpstr>추억</vt:lpstr>
      <vt:lpstr>종이컵만들기</vt:lpstr>
      <vt:lpstr>1. Top view에 Cylinder를 생성한다.</vt:lpstr>
      <vt:lpstr>1. 옆과 같이 선택하기 위해 선택 옵션을 바꾼다.</vt:lpstr>
      <vt:lpstr>1.스케일 툴로 약간 면의 크기를 키운다.</vt:lpstr>
      <vt:lpstr>1.윗면만 선택하여 Extrude ‘-75’를 적용한다.</vt:lpstr>
      <vt:lpstr>컵의 아랫면을 선택하는 방법</vt:lpstr>
      <vt:lpstr>1.아랫면을 선택하여 Extrude ‘-2’를 적용한다.</vt:lpstr>
      <vt:lpstr>1.Front View에서 위쪽방향으로 Vertex를 수정한다.(컵의 윗면을 표현하기 위해</vt:lpstr>
      <vt:lpstr>*Local Normal을 선택하여 Extrude ‘3’를 적용한다.</vt:lpstr>
      <vt:lpstr>*meshsmooth를 적용하여 최종결과물을 만든다.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다람쥐 북엔드</dc:title>
  <dc:creator>user</dc:creator>
  <cp:lastModifiedBy>조예나</cp:lastModifiedBy>
  <cp:revision>73</cp:revision>
  <dcterms:created xsi:type="dcterms:W3CDTF">2017-09-25T05:42:24Z</dcterms:created>
  <dcterms:modified xsi:type="dcterms:W3CDTF">2021-12-15T13:01:14Z</dcterms:modified>
</cp:coreProperties>
</file>